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C52E3-39E7-4C5C-B9C2-5974203788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510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D2C8-2127-4681-8877-2E836E0A1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14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945E2-CFD5-4E2F-8189-B856BB973A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7853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EE9E-DE52-49BD-936F-61E252A448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6186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AF292-68CE-4931-AFF0-EC2ACAA1FC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404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06379-48AB-4A87-9F8C-D3116037CA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602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16B72-06A5-4203-95A4-3F8A591E4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4065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5D71-AE2E-4DC9-B715-E2C82F3692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1145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C3A7F-9F09-4D49-BDFA-D89028FDF6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193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45CE5-C147-4A83-8190-54F3CF1149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733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D4E7-1424-4C05-AC4F-1031075F41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445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14DD7-2B0F-4727-96E0-6172C83ED1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725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4A531-C037-41C4-9B8E-B8586D5BE6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8343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512C7-6C6A-45BF-ABC8-280352F2F5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9091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6E81F-C784-4465-839F-3DC5B0A3B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155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59915-2894-4535-98BE-EB6A4EF2B3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438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410B7-9222-4EAE-9F3E-2D0AB9CB2B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773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C572-E04B-4E2D-87D2-27416AB0B9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327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A319F-1A4F-47C8-9961-1D5CCEFF5B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921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5EEE9-009C-4EE0-AED0-F140CD57B7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788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26164-A3C8-48DE-835C-73CFA849DC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36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DC14C-4223-4BFC-98FD-670B60B55D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627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526945D-7D07-134E-A4D6-B6F3C17E20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F405D9-44B0-4E42-9821-F84BCA9D3A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686C83D-D393-484E-8888-B5926F95B1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387CA78-17FD-4B88-A671-0A2B7E895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208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CB001E7-4E27-6547-A6C4-F16022F9D9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C4235E-A889-1241-ABC3-30E56D0C73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0FCBCC-749D-F54C-84AA-9B4041F864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F7381BB-474D-4065-AA2A-FAC59B231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399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1"/>
          <p:cNvSpPr txBox="1">
            <a:spLocks noChangeArrowheads="1"/>
          </p:cNvSpPr>
          <p:nvPr/>
        </p:nvSpPr>
        <p:spPr bwMode="auto">
          <a:xfrm>
            <a:off x="0" y="1258887"/>
            <a:ext cx="9161463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回日本ハンドセラピィ学会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筆頭発表者：○○ ○○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演題発表に関連し，開示すべき</a:t>
            </a:r>
            <a:r>
              <a:rPr kumimoji="1" lang="en-US" altLang="ja-JP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endParaRPr kumimoji="1" lang="en-US" altLang="ja-JP" sz="3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企業等はありません．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1"/>
          <p:cNvSpPr txBox="1">
            <a:spLocks noChangeArrowheads="1"/>
          </p:cNvSpPr>
          <p:nvPr/>
        </p:nvSpPr>
        <p:spPr bwMode="auto">
          <a:xfrm>
            <a:off x="225560" y="438124"/>
            <a:ext cx="8692878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回日本ハンドセラピィ学会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         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筆頭発表者：○○ ○○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演題発表に関連し，開示すべき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関係にある企業等として，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①顧問：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②株保有・利益：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③特許使用料：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④講演料：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⑤原稿料：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⑥受託研究・共同研究費：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⑦奨学寄付金：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⑧寄付講座所属：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⑨贈答品などの報酬：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2491887-5E96-7802-AD41-7C119A1D860D}"/>
              </a:ext>
            </a:extLst>
          </p:cNvPr>
          <p:cNvSpPr txBox="1"/>
          <p:nvPr/>
        </p:nvSpPr>
        <p:spPr>
          <a:xfrm>
            <a:off x="755575" y="6118926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開示すべき内容のある項目のみ記載してください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  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例：○○製薬，株式会社○○等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140</Words>
  <Application>Microsoft Macintosh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Times New Roman</vt:lpstr>
      <vt:lpstr>標準デザイン</vt:lpstr>
      <vt:lpstr>1_標準デザイン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長南 行浩</dc:creator>
  <cp:lastModifiedBy>光滋 井部</cp:lastModifiedBy>
  <cp:revision>2</cp:revision>
  <dcterms:created xsi:type="dcterms:W3CDTF">2024-07-16T04:17:29Z</dcterms:created>
  <dcterms:modified xsi:type="dcterms:W3CDTF">2024-07-16T15:28:19Z</dcterms:modified>
</cp:coreProperties>
</file>