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5199975" cy="5039995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31" autoAdjust="0"/>
    <p:restoredTop sz="94660"/>
  </p:normalViewPr>
  <p:slideViewPr>
    <p:cSldViewPr snapToGrid="0">
      <p:cViewPr varScale="1">
        <p:scale>
          <a:sx n="10" d="100"/>
          <a:sy n="10" d="100"/>
        </p:scale>
        <p:origin x="2300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8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53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62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43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68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42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18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84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61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65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4B2-EFA9-4471-9DA1-611C0B2AC115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D697-01D2-4BDB-946E-331D0CE8C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97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62212C-4A91-42AC-9CB9-BE8C4DF85A45}"/>
              </a:ext>
            </a:extLst>
          </p:cNvPr>
          <p:cNvSpPr/>
          <p:nvPr userDrawn="1"/>
        </p:nvSpPr>
        <p:spPr>
          <a:xfrm>
            <a:off x="0" y="0"/>
            <a:ext cx="5555900" cy="62503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665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3365BC-F69A-4B1D-A8FB-DCF2EDFDDD3B}"/>
              </a:ext>
            </a:extLst>
          </p:cNvPr>
          <p:cNvSpPr/>
          <p:nvPr userDrawn="1"/>
        </p:nvSpPr>
        <p:spPr>
          <a:xfrm>
            <a:off x="5555900" y="0"/>
            <a:ext cx="19644075" cy="6250388"/>
          </a:xfrm>
          <a:prstGeom prst="rect">
            <a:avLst/>
          </a:prstGeom>
          <a:solidFill>
            <a:schemeClr val="bg1">
              <a:lumMod val="75000"/>
              <a:alpha val="2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665"/>
          </a:p>
        </p:txBody>
      </p:sp>
    </p:spTree>
    <p:extLst>
      <p:ext uri="{BB962C8B-B14F-4D97-AF65-F5344CB8AC3E}">
        <p14:creationId xmlns:p14="http://schemas.microsoft.com/office/powerpoint/2010/main" val="288944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D96430-0557-4D7C-8F7C-6E3E2AAFDDDB}"/>
              </a:ext>
            </a:extLst>
          </p:cNvPr>
          <p:cNvSpPr txBox="1"/>
          <p:nvPr/>
        </p:nvSpPr>
        <p:spPr>
          <a:xfrm>
            <a:off x="5990947" y="264292"/>
            <a:ext cx="18817145" cy="22929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8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○○○○○○○○○（演題名を記載）</a:t>
            </a:r>
            <a:endParaRPr kumimoji="1" lang="en-US" altLang="ja-JP" sz="8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1F6028-DB39-48F4-ADA7-5CFD63571412}"/>
              </a:ext>
            </a:extLst>
          </p:cNvPr>
          <p:cNvSpPr txBox="1"/>
          <p:nvPr/>
        </p:nvSpPr>
        <p:spPr>
          <a:xfrm>
            <a:off x="6075706" y="2219533"/>
            <a:ext cx="18732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●●●●●</a:t>
            </a:r>
            <a:r>
              <a:rPr kumimoji="1" lang="ja-JP" altLang="en-US" sz="54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１）</a:t>
            </a:r>
            <a:r>
              <a:rPr kumimoji="1" lang="en-US" altLang="ja-JP" sz="54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kumimoji="1" lang="ja-JP" altLang="en-US" sz="54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３）</a:t>
            </a: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●●●</a:t>
            </a:r>
            <a:r>
              <a:rPr kumimoji="1" lang="ja-JP" altLang="en-US" sz="54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２）</a:t>
            </a: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●●●●</a:t>
            </a:r>
            <a:r>
              <a:rPr kumimoji="1" lang="ja-JP" altLang="en-US" sz="54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３）</a:t>
            </a: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●●●● </a:t>
            </a:r>
            <a:r>
              <a:rPr kumimoji="1" lang="ja-JP" altLang="en-US" sz="5400" baseline="30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３）</a:t>
            </a:r>
            <a:endParaRPr kumimoji="1" lang="en-US" altLang="ja-JP" sz="5400" baseline="30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65B437-5D24-4130-AE5B-CEBB8225F363}"/>
              </a:ext>
            </a:extLst>
          </p:cNvPr>
          <p:cNvSpPr txBox="1"/>
          <p:nvPr/>
        </p:nvSpPr>
        <p:spPr>
          <a:xfrm>
            <a:off x="5990947" y="3652051"/>
            <a:ext cx="188171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１）◎◎◎◎◎大学○</a:t>
            </a:r>
            <a: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学部　２）□□□病院■■科</a:t>
            </a:r>
            <a:endParaRPr kumimoji="1"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３）▲▲▲▲▲▲病院△△△△△△△△科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F368E1-6494-41D2-AD65-313ED9C38E33}"/>
              </a:ext>
            </a:extLst>
          </p:cNvPr>
          <p:cNvSpPr txBox="1"/>
          <p:nvPr/>
        </p:nvSpPr>
        <p:spPr>
          <a:xfrm>
            <a:off x="0" y="318055"/>
            <a:ext cx="5549844" cy="55837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10779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P-</a:t>
            </a:r>
            <a:endParaRPr kumimoji="1" lang="ja-JP" altLang="en-US" sz="10779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507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93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hghstaff</dc:creator>
  <cp:lastModifiedBy>長南行浩</cp:lastModifiedBy>
  <cp:revision>17</cp:revision>
  <cp:lastPrinted>2023-11-27T02:59:40Z</cp:lastPrinted>
  <dcterms:created xsi:type="dcterms:W3CDTF">2023-11-26T23:29:50Z</dcterms:created>
  <dcterms:modified xsi:type="dcterms:W3CDTF">2025-01-26T07:54:36Z</dcterms:modified>
</cp:coreProperties>
</file>