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9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1398" y="-6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D7D339-1AFE-5B97-A118-5974D54262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F517F64-3D91-A282-3D4E-2E5421839A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D83C5D-A3C7-1FA1-4D7E-F4A3CE6A97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383955-E3AA-4475-B79F-C974A23ADBD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781F26-CB61-106F-B013-DCEADA6AD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BEFD51-0A74-F6FE-0667-D2A457A4C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ED343C-8B1D-4B6F-B0BE-68E610D7B4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9673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BF296E-85EF-E659-38BB-EFC944EA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2BA9B61-83D3-3F22-F455-E2C4F3FEE5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CCAEDD-83BC-78E4-229B-5FC1DF1444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383955-E3AA-4475-B79F-C974A23ADBD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9167D0-97E6-84B4-F695-087307F36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8B8BF7-3359-140D-AB4E-5EF192CAD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ED343C-8B1D-4B6F-B0BE-68E610D7B4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71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01093AB-3DC1-A16C-C146-8D378F7F8B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3973AB8-ECD1-23AD-09FA-1CA5C48994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E9AE47-863A-2100-2701-9FD91B1C23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383955-E3AA-4475-B79F-C974A23ADBD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87ED2D-C59D-D31F-3532-6152A6C4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1D3D4B-CC00-8AD2-B67D-4DD948523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ED343C-8B1D-4B6F-B0BE-68E610D7B4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441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073896-8DE2-76C2-FA31-039F23E5F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584F1B-725B-F0F5-4488-83303BF46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122826-9207-8373-1EBB-2FB55BF481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383955-E3AA-4475-B79F-C974A23ADBD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BC5594-34AA-658B-BA8A-345ED6898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C2C0A5-C0FE-C764-83E7-7CAC45D11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ED343C-8B1D-4B6F-B0BE-68E610D7B4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40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09B2A6-9246-97D5-7374-441858B55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82267C-CE29-D229-F151-BE5DF40E3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DDE501-6F71-375D-29DF-687F3F546E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383955-E3AA-4475-B79F-C974A23ADBD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D9DDA2-BB8D-CB3B-654E-938C33678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7D8B73-CC38-4B42-6676-DB11594FC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ED343C-8B1D-4B6F-B0BE-68E610D7B4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38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657076-0385-D858-49CD-70401AF39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9C54A8-74D5-050F-4F5F-ADA5F6D62A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EECF74B-7B24-368D-2AA5-25530B70A6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239E099-B5E7-8CCB-3620-42C415BD7C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383955-E3AA-4475-B79F-C974A23ADBD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15D5DE-5157-1172-536D-87282EAFE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1D1334F-EBC3-1E85-D1CD-77392A19D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ED343C-8B1D-4B6F-B0BE-68E610D7B4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715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D9ADBE-C191-67D2-0EBF-B5A95D579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0903844-6F65-01E8-6E61-2C316427B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CC585D3-09DB-481E-E371-CD980F293E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0FC3B16-9158-FACC-2DF6-8B3B461DDC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59CF4E7-A340-F73E-FE5A-64001770FB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3A68914-B824-E4A1-7E5D-5AA56F6F6E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383955-E3AA-4475-B79F-C974A23ADBD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3AB867B-2325-880F-14D1-EFF23064B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83E5523-B884-BB8F-50BA-51BDEAE20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ED343C-8B1D-4B6F-B0BE-68E610D7B4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5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D283BE-54ED-8272-A4B4-71A76F402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36EB80-B0C1-4880-D6B3-B478DE1ABA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383955-E3AA-4475-B79F-C974A23ADBD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B4C7F6-5D19-58F5-0A11-428C37641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76D1DA-1C8D-0CC7-16D5-8BA853A6E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ED343C-8B1D-4B6F-B0BE-68E610D7B4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222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FD31C18-A651-E8EE-F894-AE1ADF4989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383955-E3AA-4475-B79F-C974A23ADBD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AD6D45D-E103-B6FF-14EA-FA5B30B94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C5F38F7-2096-5F71-CFCB-BA002BA90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ED343C-8B1D-4B6F-B0BE-68E610D7B4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0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D798C-938E-D492-922B-F0DBC9B19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6BF2FD-0ECC-1564-F9B5-AE8958E5F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415C1DC-CE56-0CBF-39EF-F6E9DBABEF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1AF0D5-057E-EF54-7A4D-07AC841CE8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383955-E3AA-4475-B79F-C974A23ADBD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674DDBE-6BF3-6E1A-0ACF-5D9FFD6E5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E37D37-32C5-B0F9-5EA2-DC4554647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ED343C-8B1D-4B6F-B0BE-68E610D7B4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44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23C11A-4429-9255-21AC-747AE22B6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8EFAD5A-196C-BED1-76B6-382339B084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5C3F449-3D74-7164-248F-B7CE0419A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D48FB-31F6-4AC1-1DD0-73A213EB77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383955-E3AA-4475-B79F-C974A23ADBD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AD7F42-AAED-E4D7-3AAC-56508F075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91F24A3-8173-CE1B-8029-45EEDE8CC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ED343C-8B1D-4B6F-B0BE-68E610D7B4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886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727E30F5-A71C-E849-5F74-5F6734BF04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b="9137"/>
          <a:stretch/>
        </p:blipFill>
        <p:spPr>
          <a:xfrm>
            <a:off x="0" y="1632857"/>
            <a:ext cx="12192000" cy="522514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2817019C-21FB-A4F4-EF81-F9287AE6C64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12192000" cy="1658977"/>
          </a:xfrm>
          <a:prstGeom prst="rect">
            <a:avLst/>
          </a:prstGeom>
        </p:spPr>
      </p:pic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64280F49-1E66-A981-EE20-677F0FFC409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245982" y="261524"/>
            <a:ext cx="8181975" cy="116205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960ACAE0-4D16-121E-31F1-6C72AC4E108A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92" y="356774"/>
            <a:ext cx="2095500" cy="971550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DD8C4CF-8885-840B-6EA4-00C80664D410}"/>
              </a:ext>
            </a:extLst>
          </p:cNvPr>
          <p:cNvSpPr/>
          <p:nvPr userDrawn="1"/>
        </p:nvSpPr>
        <p:spPr>
          <a:xfrm>
            <a:off x="0" y="1537607"/>
            <a:ext cx="12192000" cy="5320393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6221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985D05ED-0639-0CB5-3F5D-60BCF27A0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632857"/>
          </a:xfrm>
          <a:prstGeom prst="rect">
            <a:avLst/>
          </a:prstGeom>
        </p:spPr>
      </p:pic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644C4855-435A-591C-C06F-5F1C1C9D92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45982" y="261524"/>
            <a:ext cx="8181975" cy="116205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2E8C5AF4-6058-CE70-A86E-B0EB9A20AD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92" y="356774"/>
            <a:ext cx="2095500" cy="971550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232D1E1-A3AE-75C4-3F16-41347EC4FC4E}"/>
              </a:ext>
            </a:extLst>
          </p:cNvPr>
          <p:cNvSpPr txBox="1"/>
          <p:nvPr/>
        </p:nvSpPr>
        <p:spPr>
          <a:xfrm>
            <a:off x="0" y="2107087"/>
            <a:ext cx="121920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3600" b="1" dirty="0">
                <a:solidFill>
                  <a:schemeClr val="bg1"/>
                </a:solidFill>
                <a:latin typeface="+mn-ea"/>
              </a:rPr>
              <a:t>COI</a:t>
            </a:r>
            <a:r>
              <a:rPr lang="ja-JP" altLang="en-US" sz="3600" b="1" dirty="0">
                <a:solidFill>
                  <a:schemeClr val="bg1"/>
                </a:solidFill>
                <a:latin typeface="+mn-ea"/>
              </a:rPr>
              <a:t>開示</a:t>
            </a:r>
          </a:p>
          <a:p>
            <a:pPr algn="ctr"/>
            <a:endParaRPr lang="ja-JP" altLang="en-US" sz="36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+mn-ea"/>
              </a:rPr>
              <a:t>筆頭発表者：○○ ○○</a:t>
            </a:r>
          </a:p>
          <a:p>
            <a:pPr algn="ctr"/>
            <a:endParaRPr lang="ja-JP" altLang="en-US" sz="3600" b="1" dirty="0">
              <a:solidFill>
                <a:schemeClr val="bg1"/>
              </a:solidFill>
              <a:latin typeface="+mn-ea"/>
            </a:endParaRPr>
          </a:p>
          <a:p>
            <a:pPr algn="ctr"/>
            <a:endParaRPr lang="ja-JP" altLang="en-US" sz="36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+mn-ea"/>
              </a:rPr>
              <a:t>演題発表に関連し，開示すべき</a:t>
            </a:r>
            <a:r>
              <a:rPr lang="en-US" altLang="ja-JP" sz="3600" b="1" dirty="0">
                <a:solidFill>
                  <a:schemeClr val="bg1"/>
                </a:solidFill>
                <a:latin typeface="+mn-ea"/>
              </a:rPr>
              <a:t>COI</a:t>
            </a:r>
            <a:r>
              <a:rPr lang="ja-JP" altLang="en-US" sz="3600" b="1" dirty="0">
                <a:solidFill>
                  <a:schemeClr val="bg1"/>
                </a:solidFill>
                <a:latin typeface="+mn-ea"/>
              </a:rPr>
              <a:t>関係にある</a:t>
            </a:r>
          </a:p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+mn-ea"/>
              </a:rPr>
              <a:t>企業等はありません．</a:t>
            </a:r>
          </a:p>
        </p:txBody>
      </p:sp>
    </p:spTree>
    <p:extLst>
      <p:ext uri="{BB962C8B-B14F-4D97-AF65-F5344CB8AC3E}">
        <p14:creationId xmlns:p14="http://schemas.microsoft.com/office/powerpoint/2010/main" val="2236268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24857E-A3B0-1E95-07AE-426578EBBD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54910ADA-2FB0-C0AC-DA1B-ACE1D655CE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632857"/>
          </a:xfrm>
          <a:prstGeom prst="rect">
            <a:avLst/>
          </a:prstGeom>
        </p:spPr>
      </p:pic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F52ECE60-D483-6CAD-842B-73F471C3AD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45982" y="261524"/>
            <a:ext cx="8181975" cy="116205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1DFE040-E25C-A27B-BA8F-E1865B0A62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92" y="356774"/>
            <a:ext cx="2095500" cy="971550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38D2EAB-EB46-5E2B-5220-FFBC5D1C6695}"/>
              </a:ext>
            </a:extLst>
          </p:cNvPr>
          <p:cNvSpPr txBox="1"/>
          <p:nvPr/>
        </p:nvSpPr>
        <p:spPr>
          <a:xfrm>
            <a:off x="0" y="1897537"/>
            <a:ext cx="12192000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 b="1" dirty="0">
                <a:solidFill>
                  <a:schemeClr val="bg1"/>
                </a:solidFill>
                <a:latin typeface="+mn-ea"/>
              </a:rPr>
              <a:t>COI</a:t>
            </a:r>
            <a:r>
              <a:rPr lang="ja-JP" altLang="en-US" sz="3600" b="1" dirty="0">
                <a:solidFill>
                  <a:schemeClr val="bg1"/>
                </a:solidFill>
                <a:latin typeface="+mn-ea"/>
              </a:rPr>
              <a:t>開示</a:t>
            </a:r>
            <a:endParaRPr lang="en-US" altLang="ja-JP" sz="3600" b="1" dirty="0">
              <a:solidFill>
                <a:schemeClr val="bg1"/>
              </a:solidFill>
              <a:latin typeface="+mn-ea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solidFill>
                  <a:schemeClr val="bg1"/>
                </a:solidFill>
                <a:latin typeface="+mn-ea"/>
              </a:rPr>
              <a:t>筆頭発表者：○○ ○○</a:t>
            </a:r>
            <a:endParaRPr lang="en-US" altLang="ja-JP" sz="3600" b="1" dirty="0">
              <a:solidFill>
                <a:schemeClr val="bg1"/>
              </a:solidFill>
              <a:latin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solidFill>
                  <a:schemeClr val="bg1"/>
                </a:solidFill>
                <a:latin typeface="+mn-ea"/>
              </a:rPr>
              <a:t>　　</a:t>
            </a:r>
            <a:r>
              <a:rPr lang="ja-JP" altLang="en-US" sz="2800" b="1" dirty="0">
                <a:solidFill>
                  <a:schemeClr val="bg1"/>
                </a:solidFill>
                <a:latin typeface="+mn-ea"/>
              </a:rPr>
              <a:t>演題発表に関連し，開示すべき</a:t>
            </a:r>
            <a:r>
              <a:rPr lang="en-US" altLang="ja-JP" sz="2800" b="1" dirty="0">
                <a:solidFill>
                  <a:schemeClr val="bg1"/>
                </a:solidFill>
                <a:latin typeface="+mn-ea"/>
              </a:rPr>
              <a:t>COI</a:t>
            </a:r>
            <a:r>
              <a:rPr lang="ja-JP" altLang="en-US" sz="2800" b="1" dirty="0">
                <a:solidFill>
                  <a:schemeClr val="bg1"/>
                </a:solidFill>
                <a:latin typeface="+mn-ea"/>
              </a:rPr>
              <a:t>関係にある企業等として，</a:t>
            </a:r>
            <a:endParaRPr lang="en-US" altLang="ja-JP" sz="2800" b="1" dirty="0">
              <a:solidFill>
                <a:schemeClr val="bg1"/>
              </a:solidFill>
              <a:latin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+mn-ea"/>
              </a:rPr>
              <a:t>　　　　①顧問：　　　　　　②株保有・利益：</a:t>
            </a:r>
            <a:endParaRPr lang="en-US" altLang="ja-JP" sz="2800" b="1" dirty="0">
              <a:solidFill>
                <a:schemeClr val="bg1"/>
              </a:solidFill>
              <a:latin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+mn-ea"/>
              </a:rPr>
              <a:t>　　　　③特許使用料：　　　④講演料：</a:t>
            </a:r>
            <a:endParaRPr lang="en-US" altLang="ja-JP" sz="2800" b="1" dirty="0">
              <a:solidFill>
                <a:schemeClr val="bg1"/>
              </a:solidFill>
              <a:latin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+mn-ea"/>
              </a:rPr>
              <a:t>　　　　⑤原稿料：　　　　　⑥受託研究・共同研究費：</a:t>
            </a:r>
            <a:endParaRPr lang="en-US" altLang="ja-JP" sz="2800" b="1" dirty="0">
              <a:solidFill>
                <a:schemeClr val="bg1"/>
              </a:solidFill>
              <a:latin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+mn-ea"/>
              </a:rPr>
              <a:t>　　　　⑦奨学寄付金：　　　⑧寄付講座所属：</a:t>
            </a:r>
            <a:endParaRPr lang="en-US" altLang="ja-JP" sz="2800" b="1" dirty="0">
              <a:solidFill>
                <a:schemeClr val="bg1"/>
              </a:solidFill>
              <a:latin typeface="+mn-ea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+mn-ea"/>
              </a:rPr>
              <a:t>　　　　⑨贈答品などの報酬：</a:t>
            </a:r>
            <a:endParaRPr lang="en-US" altLang="ja-JP" sz="2800" b="1" dirty="0">
              <a:solidFill>
                <a:schemeClr val="bg1"/>
              </a:solidFill>
              <a:latin typeface="+mn-ea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+mn-ea"/>
              </a:rPr>
              <a:t>　　　　</a:t>
            </a:r>
            <a:r>
              <a:rPr lang="en-US" altLang="ja-JP" sz="2000" b="1" dirty="0">
                <a:solidFill>
                  <a:srgbClr val="FFFF00"/>
                </a:solidFill>
                <a:latin typeface="+mn-ea"/>
              </a:rPr>
              <a:t>※ </a:t>
            </a:r>
            <a:r>
              <a:rPr lang="ja-JP" altLang="en-US" sz="2000" b="1" dirty="0">
                <a:solidFill>
                  <a:srgbClr val="FFFF00"/>
                </a:solidFill>
                <a:latin typeface="+mn-ea"/>
              </a:rPr>
              <a:t>開示</a:t>
            </a:r>
            <a:r>
              <a:rPr kumimoji="1" lang="ja-JP" altLang="en-US" sz="2000" b="1" dirty="0">
                <a:solidFill>
                  <a:srgbClr val="FFFF00"/>
                </a:solidFill>
                <a:latin typeface="+mn-ea"/>
              </a:rPr>
              <a:t>すべき内容のある項目のみ記載してください</a:t>
            </a:r>
            <a:r>
              <a:rPr lang="ja-JP" altLang="en-US" sz="2000" b="1" dirty="0">
                <a:solidFill>
                  <a:srgbClr val="FFFF00"/>
                </a:solidFill>
                <a:latin typeface="+mn-ea"/>
              </a:rPr>
              <a:t>例：○○製薬，株式会社○○等</a:t>
            </a:r>
            <a:r>
              <a:rPr lang="en-US" altLang="ja-JP" sz="2000" b="1" dirty="0">
                <a:solidFill>
                  <a:srgbClr val="FFFF00"/>
                </a:solidFill>
                <a:latin typeface="+mn-ea"/>
              </a:rPr>
              <a:t>)</a:t>
            </a:r>
            <a:endParaRPr kumimoji="1" lang="ja-JP" altLang="en-US" sz="2000" b="1" dirty="0">
              <a:solidFill>
                <a:srgbClr val="FFFF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68807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ワイド画面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游ゴシック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孝平 大芝</dc:creator>
  <cp:lastModifiedBy>孝平 大芝</cp:lastModifiedBy>
  <cp:revision>1</cp:revision>
  <dcterms:created xsi:type="dcterms:W3CDTF">2025-01-27T05:09:51Z</dcterms:created>
  <dcterms:modified xsi:type="dcterms:W3CDTF">2025-01-27T05:10:09Z</dcterms:modified>
</cp:coreProperties>
</file>